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3" r:id="rId3"/>
    <p:sldId id="284" r:id="rId4"/>
    <p:sldId id="277" r:id="rId5"/>
    <p:sldId id="259" r:id="rId6"/>
    <p:sldId id="260" r:id="rId7"/>
    <p:sldId id="285" r:id="rId8"/>
    <p:sldId id="262" r:id="rId9"/>
    <p:sldId id="261" r:id="rId10"/>
    <p:sldId id="263" r:id="rId11"/>
    <p:sldId id="265" r:id="rId12"/>
    <p:sldId id="280" r:id="rId13"/>
    <p:sldId id="282" r:id="rId14"/>
    <p:sldId id="266" r:id="rId15"/>
    <p:sldId id="267" r:id="rId16"/>
    <p:sldId id="269" r:id="rId17"/>
    <p:sldId id="278" r:id="rId18"/>
    <p:sldId id="268" r:id="rId19"/>
    <p:sldId id="279" r:id="rId20"/>
    <p:sldId id="281" r:id="rId21"/>
    <p:sldId id="271" r:id="rId22"/>
    <p:sldId id="273" r:id="rId23"/>
    <p:sldId id="274" r:id="rId24"/>
    <p:sldId id="275" r:id="rId25"/>
    <p:sldId id="276" r:id="rId2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7" autoAdjust="0"/>
    <p:restoredTop sz="94660"/>
  </p:normalViewPr>
  <p:slideViewPr>
    <p:cSldViewPr>
      <p:cViewPr varScale="1">
        <p:scale>
          <a:sx n="114" d="100"/>
          <a:sy n="114" d="100"/>
        </p:scale>
        <p:origin x="1560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42CA2-E797-4D97-8BC9-879124B1BD71}" type="datetimeFigureOut">
              <a:rPr lang="ko-KR" altLang="en-US" smtClean="0"/>
              <a:pPr/>
              <a:t>2021-03-30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643174" y="6357958"/>
            <a:ext cx="3857652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ko-KR" altLang="en-US"/>
              <a:t>부산</a:t>
            </a:r>
            <a:r>
              <a:rPr lang="en-US" altLang="ko-KR"/>
              <a:t>IT</a:t>
            </a:r>
            <a:r>
              <a:rPr lang="ko-KR" altLang="en-US"/>
              <a:t>교육센터</a:t>
            </a:r>
            <a:endParaRPr lang="en-US" altLang="ko-KR"/>
          </a:p>
          <a:p>
            <a:r>
              <a:rPr lang="ko-KR" altLang="en-US"/>
              <a:t>빅테이터 시각화를 통한 빅데이터 </a:t>
            </a:r>
            <a:r>
              <a:rPr lang="en-US" altLang="ko-KR"/>
              <a:t>UI </a:t>
            </a:r>
            <a:r>
              <a:rPr lang="ko-KR" altLang="en-US"/>
              <a:t>콘텐츠 개발 </a:t>
            </a:r>
            <a:r>
              <a:rPr lang="en-US" altLang="ko-KR"/>
              <a:t>2</a:t>
            </a:r>
            <a:r>
              <a:rPr lang="ko-KR" altLang="en-US"/>
              <a:t>차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57E54-AC0C-4B59-AEB3-95F7FAE7A5A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42CA2-E797-4D97-8BC9-879124B1BD71}" type="datetimeFigureOut">
              <a:rPr lang="ko-KR" altLang="en-US" smtClean="0"/>
              <a:pPr/>
              <a:t>2021-03-30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57E54-AC0C-4B59-AEB3-95F7FAE7A5A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바닥글 개체 틀 4"/>
          <p:cNvSpPr txBox="1">
            <a:spLocks/>
          </p:cNvSpPr>
          <p:nvPr userDrawn="1"/>
        </p:nvSpPr>
        <p:spPr>
          <a:xfrm>
            <a:off x="2643174" y="6357958"/>
            <a:ext cx="3857652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부산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교육센터</a:t>
            </a:r>
            <a:endParaRPr kumimoji="0" lang="en-US" altLang="ko-KR" sz="10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빅테이터 시각화를 통한 빅데이터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UI 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콘텐츠 개발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차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42CA2-E797-4D97-8BC9-879124B1BD71}" type="datetimeFigureOut">
              <a:rPr lang="ko-KR" altLang="en-US" smtClean="0"/>
              <a:pPr/>
              <a:t>2021-03-30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57E54-AC0C-4B59-AEB3-95F7FAE7A5A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바닥글 개체 틀 4"/>
          <p:cNvSpPr txBox="1">
            <a:spLocks/>
          </p:cNvSpPr>
          <p:nvPr userDrawn="1"/>
        </p:nvSpPr>
        <p:spPr>
          <a:xfrm>
            <a:off x="2643174" y="6357958"/>
            <a:ext cx="3857652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부산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교육센터</a:t>
            </a:r>
            <a:endParaRPr kumimoji="0" lang="en-US" altLang="ko-KR" sz="10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빅테이터 시각화를 통한 빅데이터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UI 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콘텐츠 개발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차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42CA2-E797-4D97-8BC9-879124B1BD71}" type="datetimeFigureOut">
              <a:rPr lang="ko-KR" altLang="en-US" smtClean="0"/>
              <a:pPr/>
              <a:t>2021-03-30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57E54-AC0C-4B59-AEB3-95F7FAE7A5A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바닥글 개체 틀 4"/>
          <p:cNvSpPr txBox="1">
            <a:spLocks/>
          </p:cNvSpPr>
          <p:nvPr userDrawn="1"/>
        </p:nvSpPr>
        <p:spPr>
          <a:xfrm>
            <a:off x="2643174" y="6357958"/>
            <a:ext cx="3857652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부산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교육센터</a:t>
            </a:r>
            <a:endParaRPr kumimoji="0" lang="en-US" altLang="ko-KR" sz="10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빅테이터 시각화를 통한 빅데이터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UI 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콘텐츠 개발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차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42CA2-E797-4D97-8BC9-879124B1BD71}" type="datetimeFigureOut">
              <a:rPr lang="ko-KR" altLang="en-US" smtClean="0"/>
              <a:pPr/>
              <a:t>2021-03-30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57E54-AC0C-4B59-AEB3-95F7FAE7A5A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바닥글 개체 틀 4"/>
          <p:cNvSpPr txBox="1">
            <a:spLocks/>
          </p:cNvSpPr>
          <p:nvPr userDrawn="1"/>
        </p:nvSpPr>
        <p:spPr>
          <a:xfrm>
            <a:off x="2643174" y="6357958"/>
            <a:ext cx="3857652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부산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교육센터</a:t>
            </a:r>
            <a:endParaRPr kumimoji="0" lang="en-US" altLang="ko-KR" sz="10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빅테이터 시각화를 통한 빅데이터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UI 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콘텐츠 개발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차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42CA2-E797-4D97-8BC9-879124B1BD71}" type="datetimeFigureOut">
              <a:rPr lang="ko-KR" altLang="en-US" smtClean="0"/>
              <a:pPr/>
              <a:t>2021-03-30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57E54-AC0C-4B59-AEB3-95F7FAE7A5A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바닥글 개체 틀 4"/>
          <p:cNvSpPr txBox="1">
            <a:spLocks/>
          </p:cNvSpPr>
          <p:nvPr userDrawn="1"/>
        </p:nvSpPr>
        <p:spPr>
          <a:xfrm>
            <a:off x="2643174" y="6357958"/>
            <a:ext cx="3857652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부산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교육센터</a:t>
            </a:r>
            <a:endParaRPr kumimoji="0" lang="en-US" altLang="ko-KR" sz="10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빅테이터 시각화를 통한 빅데이터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UI 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콘텐츠 개발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차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42CA2-E797-4D97-8BC9-879124B1BD71}" type="datetimeFigureOut">
              <a:rPr lang="ko-KR" altLang="en-US" smtClean="0"/>
              <a:pPr/>
              <a:t>2021-03-30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57E54-AC0C-4B59-AEB3-95F7FAE7A5A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0" name="바닥글 개체 틀 4"/>
          <p:cNvSpPr txBox="1">
            <a:spLocks/>
          </p:cNvSpPr>
          <p:nvPr userDrawn="1"/>
        </p:nvSpPr>
        <p:spPr>
          <a:xfrm>
            <a:off x="2643174" y="6357958"/>
            <a:ext cx="3857652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부산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교육센터</a:t>
            </a:r>
            <a:endParaRPr kumimoji="0" lang="en-US" altLang="ko-KR" sz="10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빅테이터 시각화를 통한 빅데이터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UI 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콘텐츠 개발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차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42CA2-E797-4D97-8BC9-879124B1BD71}" type="datetimeFigureOut">
              <a:rPr lang="ko-KR" altLang="en-US" smtClean="0"/>
              <a:pPr/>
              <a:t>2021-03-30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57E54-AC0C-4B59-AEB3-95F7FAE7A5A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바닥글 개체 틀 4"/>
          <p:cNvSpPr txBox="1">
            <a:spLocks/>
          </p:cNvSpPr>
          <p:nvPr userDrawn="1"/>
        </p:nvSpPr>
        <p:spPr>
          <a:xfrm>
            <a:off x="2643174" y="6357958"/>
            <a:ext cx="3857652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부산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교육센터</a:t>
            </a:r>
            <a:endParaRPr kumimoji="0" lang="en-US" altLang="ko-KR" sz="10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빅테이터 시각화를 통한 빅데이터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UI 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콘텐츠 개발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차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42CA2-E797-4D97-8BC9-879124B1BD71}" type="datetimeFigureOut">
              <a:rPr lang="ko-KR" altLang="en-US" smtClean="0"/>
              <a:pPr/>
              <a:t>2021-03-30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57E54-AC0C-4B59-AEB3-95F7FAE7A5A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5" name="바닥글 개체 틀 4"/>
          <p:cNvSpPr txBox="1">
            <a:spLocks/>
          </p:cNvSpPr>
          <p:nvPr userDrawn="1"/>
        </p:nvSpPr>
        <p:spPr>
          <a:xfrm>
            <a:off x="2643174" y="6357958"/>
            <a:ext cx="3857652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부산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교육센터</a:t>
            </a:r>
            <a:endParaRPr kumimoji="0" lang="en-US" altLang="ko-KR" sz="10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빅테이터 시각화를 통한 빅데이터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UI 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콘텐츠 개발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차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42CA2-E797-4D97-8BC9-879124B1BD71}" type="datetimeFigureOut">
              <a:rPr lang="ko-KR" altLang="en-US" smtClean="0"/>
              <a:pPr/>
              <a:t>2021-03-30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57E54-AC0C-4B59-AEB3-95F7FAE7A5A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바닥글 개체 틀 4"/>
          <p:cNvSpPr txBox="1">
            <a:spLocks/>
          </p:cNvSpPr>
          <p:nvPr userDrawn="1"/>
        </p:nvSpPr>
        <p:spPr>
          <a:xfrm>
            <a:off x="2643174" y="6357958"/>
            <a:ext cx="3857652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부산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교육센터</a:t>
            </a:r>
            <a:endParaRPr kumimoji="0" lang="en-US" altLang="ko-KR" sz="10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빅테이터 시각화를 통한 빅데이터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UI 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콘텐츠 개발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차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42CA2-E797-4D97-8BC9-879124B1BD71}" type="datetimeFigureOut">
              <a:rPr lang="ko-KR" altLang="en-US" smtClean="0"/>
              <a:pPr/>
              <a:t>2021-03-30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57E54-AC0C-4B59-AEB3-95F7FAE7A5A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바닥글 개체 틀 4"/>
          <p:cNvSpPr txBox="1">
            <a:spLocks/>
          </p:cNvSpPr>
          <p:nvPr userDrawn="1"/>
        </p:nvSpPr>
        <p:spPr>
          <a:xfrm>
            <a:off x="2643174" y="6357958"/>
            <a:ext cx="3857652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부산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IT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교육센터</a:t>
            </a:r>
            <a:endParaRPr kumimoji="0" lang="en-US" altLang="ko-KR" sz="10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빅테이터 시각화를 통한 빅데이터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UI 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콘텐츠 개발 </a:t>
            </a:r>
            <a:r>
              <a:rPr kumimoji="0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</a:t>
            </a:r>
            <a:r>
              <a:rPr kumimoji="0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차</a:t>
            </a:r>
            <a:endParaRPr kumimoji="0" lang="ko-KR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42CA2-E797-4D97-8BC9-879124B1BD71}" type="datetimeFigureOut">
              <a:rPr lang="ko-KR" altLang="en-US" smtClean="0"/>
              <a:pPr/>
              <a:t>2021-03-30</a:t>
            </a:fld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557E54-AC0C-4B59-AEB3-95F7FAE7A5A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643174" y="6357958"/>
            <a:ext cx="3857652" cy="365125"/>
          </a:xfrm>
          <a:prstGeom prst="rect">
            <a:avLst/>
          </a:prstGeom>
        </p:spPr>
        <p:txBody>
          <a:bodyPr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ko-KR" altLang="en-US"/>
              <a:t>부산</a:t>
            </a:r>
            <a:r>
              <a:rPr lang="en-US" altLang="ko-KR"/>
              <a:t>IT</a:t>
            </a:r>
            <a:r>
              <a:rPr lang="ko-KR" altLang="en-US"/>
              <a:t>교육센터</a:t>
            </a:r>
            <a:endParaRPr lang="en-US" altLang="ko-KR"/>
          </a:p>
          <a:p>
            <a:r>
              <a:rPr lang="ko-KR" altLang="en-US"/>
              <a:t>빅테이터 시각화를 통한 빅데이터 </a:t>
            </a:r>
            <a:r>
              <a:rPr lang="en-US" altLang="ko-KR"/>
              <a:t>UI </a:t>
            </a:r>
            <a:r>
              <a:rPr lang="ko-KR" altLang="en-US"/>
              <a:t>콘텐츠 개발 </a:t>
            </a:r>
            <a:r>
              <a:rPr lang="en-US" altLang="ko-KR"/>
              <a:t>2</a:t>
            </a:r>
            <a:r>
              <a:rPr lang="ko-KR" altLang="en-US"/>
              <a:t>차</a:t>
            </a:r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프로젝트 계획서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717032"/>
            <a:ext cx="6400800" cy="192176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부산 </a:t>
            </a:r>
            <a:r>
              <a:rPr lang="en-US" altLang="ko-KR" sz="2000" dirty="0"/>
              <a:t>IT</a:t>
            </a:r>
            <a:r>
              <a:rPr lang="ko-KR" altLang="en-US" sz="2000" dirty="0"/>
              <a:t>교육센터</a:t>
            </a:r>
            <a:endParaRPr lang="en-US" altLang="ko-KR" sz="2000" dirty="0"/>
          </a:p>
          <a:p>
            <a:r>
              <a:rPr lang="ko-KR" altLang="en-US" sz="2000" dirty="0" err="1"/>
              <a:t>빅데이터</a:t>
            </a:r>
            <a:r>
              <a:rPr lang="ko-KR" altLang="en-US" sz="2000" dirty="0"/>
              <a:t> 시각화를 통한 </a:t>
            </a:r>
            <a:r>
              <a:rPr lang="ko-KR" altLang="en-US" sz="2000" dirty="0" err="1"/>
              <a:t>빅데이터</a:t>
            </a:r>
            <a:r>
              <a:rPr lang="ko-KR" altLang="en-US" sz="2000" dirty="0"/>
              <a:t> </a:t>
            </a:r>
            <a:r>
              <a:rPr lang="en-US" altLang="ko-KR" sz="2000" dirty="0"/>
              <a:t>UI </a:t>
            </a:r>
            <a:r>
              <a:rPr lang="ko-KR" altLang="en-US" sz="2000" dirty="0" err="1"/>
              <a:t>콘텐츠</a:t>
            </a:r>
            <a:r>
              <a:rPr lang="ko-KR" altLang="en-US" sz="2000" dirty="0"/>
              <a:t> 개발 </a:t>
            </a:r>
            <a:r>
              <a:rPr lang="en-US" altLang="ko-KR" sz="2000" dirty="0"/>
              <a:t>2</a:t>
            </a:r>
            <a:r>
              <a:rPr lang="ko-KR" altLang="en-US" sz="2000" dirty="0"/>
              <a:t>차</a:t>
            </a:r>
            <a:endParaRPr lang="en-US" altLang="ko-KR" sz="2000" dirty="0"/>
          </a:p>
          <a:p>
            <a:r>
              <a:rPr lang="ko-KR" altLang="en-US" dirty="0"/>
              <a:t>박혁진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857232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UI </a:t>
            </a:r>
            <a:r>
              <a:rPr lang="ko-KR" altLang="en-US" sz="3600" dirty="0"/>
              <a:t>화면 구현 </a:t>
            </a:r>
            <a:r>
              <a:rPr lang="en-US" altLang="ko-KR" sz="3600" dirty="0"/>
              <a:t>- </a:t>
            </a:r>
            <a:r>
              <a:rPr lang="ko-KR" altLang="en-US" sz="3600" dirty="0"/>
              <a:t>상품리스트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714356"/>
            <a:ext cx="8572560" cy="5611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857232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UI </a:t>
            </a:r>
            <a:r>
              <a:rPr lang="ko-KR" altLang="en-US" sz="3600" dirty="0"/>
              <a:t>화면 구현 </a:t>
            </a:r>
            <a:r>
              <a:rPr lang="en-US" altLang="ko-KR" sz="3600" dirty="0"/>
              <a:t>– </a:t>
            </a:r>
            <a:r>
              <a:rPr lang="ko-KR" altLang="en-US" sz="3600" dirty="0"/>
              <a:t>상품 상세보기</a:t>
            </a: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0704" y="770342"/>
            <a:ext cx="8501121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857232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UI </a:t>
            </a:r>
            <a:r>
              <a:rPr lang="ko-KR" altLang="en-US" sz="3600" dirty="0"/>
              <a:t>화면 구현 </a:t>
            </a:r>
            <a:r>
              <a:rPr lang="en-US" altLang="ko-KR" sz="3600" dirty="0"/>
              <a:t>– (</a:t>
            </a:r>
            <a:r>
              <a:rPr lang="ko-KR" altLang="en-US" sz="3600" dirty="0"/>
              <a:t>판매자</a:t>
            </a:r>
            <a:r>
              <a:rPr lang="en-US" altLang="ko-KR" sz="3600" dirty="0"/>
              <a:t>) </a:t>
            </a:r>
            <a:r>
              <a:rPr lang="ko-KR" altLang="en-US" sz="3600" dirty="0"/>
              <a:t>상품 등록</a:t>
            </a:r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4483" y="847901"/>
            <a:ext cx="8501121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857232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UI </a:t>
            </a:r>
            <a:r>
              <a:rPr lang="ko-KR" altLang="en-US" sz="3600" dirty="0"/>
              <a:t>화면 구현 </a:t>
            </a:r>
            <a:r>
              <a:rPr lang="en-US" altLang="ko-KR" sz="3600" dirty="0"/>
              <a:t>– (</a:t>
            </a:r>
            <a:r>
              <a:rPr lang="ko-KR" altLang="en-US" sz="3600" dirty="0"/>
              <a:t>판매자</a:t>
            </a:r>
            <a:r>
              <a:rPr lang="en-US" altLang="ko-KR" sz="3600" dirty="0"/>
              <a:t>) </a:t>
            </a:r>
            <a:r>
              <a:rPr lang="ko-KR" altLang="en-US" sz="3600" dirty="0"/>
              <a:t>상품 수정</a:t>
            </a: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857232"/>
            <a:ext cx="8572560" cy="55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857232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UI </a:t>
            </a:r>
            <a:r>
              <a:rPr lang="ko-KR" altLang="en-US" sz="3600" dirty="0"/>
              <a:t>화면 구현 </a:t>
            </a:r>
            <a:r>
              <a:rPr lang="en-US" altLang="ko-KR" sz="3600" dirty="0"/>
              <a:t>- </a:t>
            </a:r>
            <a:r>
              <a:rPr lang="ko-KR" altLang="en-US" sz="3600" dirty="0"/>
              <a:t>공지사항</a:t>
            </a: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857232"/>
            <a:ext cx="8429684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857232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UI </a:t>
            </a:r>
            <a:r>
              <a:rPr lang="ko-KR" altLang="en-US" sz="3600" dirty="0"/>
              <a:t>화면 구현 </a:t>
            </a:r>
            <a:r>
              <a:rPr lang="en-US" altLang="ko-KR" sz="3600" dirty="0"/>
              <a:t>- </a:t>
            </a:r>
            <a:r>
              <a:rPr lang="ko-KR" altLang="en-US" sz="3600" dirty="0"/>
              <a:t>문의하기</a:t>
            </a: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857232"/>
            <a:ext cx="8429684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857232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UI </a:t>
            </a:r>
            <a:r>
              <a:rPr lang="ko-KR" altLang="en-US" sz="3600" dirty="0"/>
              <a:t>화면 구현 </a:t>
            </a:r>
            <a:r>
              <a:rPr lang="en-US" altLang="ko-KR" sz="3600" dirty="0"/>
              <a:t>– </a:t>
            </a:r>
            <a:r>
              <a:rPr lang="ko-KR" altLang="en-US" sz="3600" dirty="0" err="1"/>
              <a:t>게시글</a:t>
            </a:r>
            <a:r>
              <a:rPr lang="ko-KR" altLang="en-US" sz="3600" dirty="0"/>
              <a:t> 작성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6389" y="885225"/>
            <a:ext cx="8572560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857232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UI </a:t>
            </a:r>
            <a:r>
              <a:rPr lang="ko-KR" altLang="en-US" sz="3600" dirty="0"/>
              <a:t>화면 구현 </a:t>
            </a:r>
            <a:r>
              <a:rPr lang="en-US" altLang="ko-KR" sz="3600" dirty="0"/>
              <a:t>– </a:t>
            </a:r>
            <a:r>
              <a:rPr lang="ko-KR" altLang="en-US" sz="3600" dirty="0" err="1"/>
              <a:t>게시글</a:t>
            </a:r>
            <a:r>
              <a:rPr lang="ko-KR" altLang="en-US" sz="3600" dirty="0"/>
              <a:t> 상세보기</a:t>
            </a:r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6389" y="866563"/>
            <a:ext cx="8602784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857232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UI </a:t>
            </a:r>
            <a:r>
              <a:rPr lang="ko-KR" altLang="en-US" sz="3600" dirty="0"/>
              <a:t>화면 구현 </a:t>
            </a:r>
            <a:r>
              <a:rPr lang="en-US" altLang="ko-KR" sz="3600" dirty="0"/>
              <a:t>– </a:t>
            </a:r>
            <a:r>
              <a:rPr lang="ko-KR" altLang="en-US" sz="3600" dirty="0"/>
              <a:t>상품 후기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9" y="928670"/>
            <a:ext cx="8501121" cy="542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857232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UI </a:t>
            </a:r>
            <a:r>
              <a:rPr lang="ko-KR" altLang="en-US" sz="3600" dirty="0"/>
              <a:t>화면 구현 </a:t>
            </a:r>
            <a:r>
              <a:rPr lang="en-US" altLang="ko-KR" sz="3600" dirty="0"/>
              <a:t>– </a:t>
            </a:r>
            <a:r>
              <a:rPr lang="ko-KR" altLang="en-US" sz="3600" dirty="0"/>
              <a:t>상품 후기 상세보기</a:t>
            </a: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9" y="928670"/>
            <a:ext cx="8501121" cy="542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프로젝트개요</a:t>
            </a:r>
            <a:endParaRPr lang="en-US" altLang="ko-KR" dirty="0"/>
          </a:p>
          <a:p>
            <a:r>
              <a:rPr lang="en-US" altLang="ko-KR" dirty="0"/>
              <a:t>Use case</a:t>
            </a:r>
          </a:p>
          <a:p>
            <a:r>
              <a:rPr lang="en-US" altLang="ko-KR" dirty="0"/>
              <a:t>ER</a:t>
            </a:r>
            <a:r>
              <a:rPr lang="ko-KR" altLang="en-US" dirty="0"/>
              <a:t>다이어그램</a:t>
            </a:r>
            <a:endParaRPr lang="en-US" altLang="ko-KR" dirty="0"/>
          </a:p>
          <a:p>
            <a:r>
              <a:rPr lang="ko-KR" altLang="en-US" dirty="0" err="1"/>
              <a:t>사이트맵</a:t>
            </a:r>
            <a:endParaRPr lang="en-US" altLang="ko-KR" dirty="0"/>
          </a:p>
          <a:p>
            <a:r>
              <a:rPr lang="ko-KR" altLang="en-US" dirty="0"/>
              <a:t>화면 구성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회원가입</a:t>
            </a:r>
            <a:r>
              <a:rPr lang="en-US" altLang="ko-KR" dirty="0"/>
              <a:t>, </a:t>
            </a:r>
            <a:r>
              <a:rPr lang="ko-KR" altLang="en-US" dirty="0"/>
              <a:t>멤버 게시판 글쓰기 권한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관리자 메뉴</a:t>
            </a:r>
            <a:r>
              <a:rPr lang="en-US" altLang="ko-KR" dirty="0"/>
              <a:t>, </a:t>
            </a:r>
            <a:r>
              <a:rPr lang="ko-KR" altLang="en-US" dirty="0"/>
              <a:t>판매자 메뉴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상품 목록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상품 관리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장바구니  기능 구현</a:t>
            </a:r>
            <a:endParaRPr lang="en-US" altLang="ko-KR" dirty="0"/>
          </a:p>
          <a:p>
            <a:pPr marL="514350" indent="-514350"/>
            <a:endParaRPr lang="en-US" altLang="ko-KR" dirty="0"/>
          </a:p>
          <a:p>
            <a:pPr marL="514350" indent="-514350"/>
            <a:endParaRPr lang="en-US" altLang="ko-KR" dirty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857232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UI </a:t>
            </a:r>
            <a:r>
              <a:rPr lang="ko-KR" altLang="en-US" sz="3600" dirty="0"/>
              <a:t>화면 구현 </a:t>
            </a:r>
            <a:r>
              <a:rPr lang="en-US" altLang="ko-KR" sz="3600" dirty="0"/>
              <a:t>– </a:t>
            </a:r>
            <a:r>
              <a:rPr lang="ko-KR" altLang="en-US" sz="3600" dirty="0"/>
              <a:t>상품 후기 작성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6389" y="885225"/>
            <a:ext cx="8572560" cy="5500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847901"/>
            <a:ext cx="8506369" cy="5724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857232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UI </a:t>
            </a:r>
            <a:r>
              <a:rPr lang="ko-KR" altLang="en-US" sz="3600" dirty="0"/>
              <a:t>화면 구현 </a:t>
            </a:r>
            <a:r>
              <a:rPr lang="en-US" altLang="ko-KR" sz="3600" dirty="0"/>
              <a:t>- </a:t>
            </a:r>
            <a:r>
              <a:rPr lang="ko-KR" altLang="en-US" sz="3600" dirty="0"/>
              <a:t>장바구니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857232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UI </a:t>
            </a:r>
            <a:r>
              <a:rPr lang="ko-KR" altLang="en-US" sz="3600" dirty="0"/>
              <a:t>화면 구현 </a:t>
            </a:r>
            <a:r>
              <a:rPr lang="en-US" altLang="ko-KR" sz="3600" dirty="0"/>
              <a:t>– (</a:t>
            </a:r>
            <a:r>
              <a:rPr lang="ko-KR" altLang="en-US" sz="3600" dirty="0"/>
              <a:t>회원</a:t>
            </a:r>
            <a:r>
              <a:rPr lang="en-US" altLang="ko-KR" sz="3600" dirty="0"/>
              <a:t>) </a:t>
            </a:r>
            <a:r>
              <a:rPr lang="ko-KR" altLang="en-US" sz="3600" dirty="0"/>
              <a:t>주문조회</a:t>
            </a: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857232"/>
            <a:ext cx="8715436" cy="5643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857232"/>
          </a:xfrm>
        </p:spPr>
        <p:txBody>
          <a:bodyPr>
            <a:normAutofit fontScale="90000"/>
          </a:bodyPr>
          <a:lstStyle/>
          <a:p>
            <a:r>
              <a:rPr lang="en-US" altLang="ko-KR" sz="3600" dirty="0"/>
              <a:t>UI </a:t>
            </a:r>
            <a:r>
              <a:rPr lang="ko-KR" altLang="en-US" sz="3600" dirty="0"/>
              <a:t>화면 구현 </a:t>
            </a:r>
            <a:r>
              <a:rPr lang="en-US" altLang="ko-KR" sz="3600" dirty="0"/>
              <a:t>– (</a:t>
            </a:r>
            <a:r>
              <a:rPr lang="ko-KR" altLang="en-US" sz="3600" dirty="0"/>
              <a:t>회원</a:t>
            </a:r>
            <a:r>
              <a:rPr lang="en-US" altLang="ko-KR" sz="3600" dirty="0"/>
              <a:t>) </a:t>
            </a:r>
            <a:r>
              <a:rPr lang="ko-KR" altLang="en-US" sz="3600" dirty="0"/>
              <a:t>정보수정  및 탈퇴</a:t>
            </a:r>
          </a:p>
        </p:txBody>
      </p:sp>
      <p:pic>
        <p:nvPicPr>
          <p:cNvPr id="1024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785794"/>
            <a:ext cx="8715436" cy="56436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857232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UI </a:t>
            </a:r>
            <a:r>
              <a:rPr lang="ko-KR" altLang="en-US" sz="3600" dirty="0"/>
              <a:t>화면 구현 </a:t>
            </a:r>
            <a:r>
              <a:rPr lang="en-US" altLang="ko-KR" sz="3600" dirty="0"/>
              <a:t>– (</a:t>
            </a:r>
            <a:r>
              <a:rPr lang="ko-KR" altLang="en-US" sz="3600" dirty="0"/>
              <a:t>판매자</a:t>
            </a:r>
            <a:r>
              <a:rPr lang="en-US" altLang="ko-KR" sz="3600" dirty="0"/>
              <a:t>) </a:t>
            </a:r>
            <a:r>
              <a:rPr lang="ko-KR" altLang="en-US" sz="3600" dirty="0"/>
              <a:t>주문조회</a:t>
            </a:r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785794"/>
            <a:ext cx="8715436" cy="5671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857232"/>
          </a:xfrm>
        </p:spPr>
        <p:txBody>
          <a:bodyPr>
            <a:normAutofit fontScale="90000"/>
          </a:bodyPr>
          <a:lstStyle/>
          <a:p>
            <a:r>
              <a:rPr lang="en-US" altLang="ko-KR" sz="3600" dirty="0"/>
              <a:t>UI </a:t>
            </a:r>
            <a:r>
              <a:rPr lang="ko-KR" altLang="en-US" sz="3600" dirty="0"/>
              <a:t>화면 구현 </a:t>
            </a:r>
            <a:r>
              <a:rPr lang="en-US" altLang="ko-KR" sz="3600" dirty="0"/>
              <a:t>– (</a:t>
            </a:r>
            <a:r>
              <a:rPr lang="ko-KR" altLang="en-US" sz="3600" dirty="0"/>
              <a:t>관리자</a:t>
            </a:r>
            <a:r>
              <a:rPr lang="en-US" altLang="ko-KR" sz="3600" dirty="0"/>
              <a:t>) </a:t>
            </a:r>
            <a:r>
              <a:rPr lang="ko-KR" altLang="en-US" sz="3600" dirty="0"/>
              <a:t>회원조회 및 삭제</a:t>
            </a:r>
          </a:p>
        </p:txBody>
      </p:sp>
      <p:pic>
        <p:nvPicPr>
          <p:cNvPr id="10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785794"/>
            <a:ext cx="8572560" cy="5572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관리자</a:t>
            </a:r>
            <a:r>
              <a:rPr lang="en-US" altLang="ko-KR" dirty="0"/>
              <a:t>, </a:t>
            </a:r>
            <a:r>
              <a:rPr lang="ko-KR" altLang="en-US" dirty="0"/>
              <a:t>판매자</a:t>
            </a:r>
            <a:r>
              <a:rPr lang="en-US" altLang="ko-KR" dirty="0"/>
              <a:t>, </a:t>
            </a:r>
            <a:r>
              <a:rPr lang="ko-KR" altLang="en-US" dirty="0"/>
              <a:t>구매자로 나뉜다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관리자는 회원 관리</a:t>
            </a:r>
            <a:r>
              <a:rPr lang="en-US" altLang="ko-KR" dirty="0"/>
              <a:t>, </a:t>
            </a:r>
            <a:r>
              <a:rPr lang="ko-KR" altLang="en-US" dirty="0"/>
              <a:t>상품 관리</a:t>
            </a:r>
            <a:r>
              <a:rPr lang="en-US" altLang="ko-KR" dirty="0"/>
              <a:t>, </a:t>
            </a:r>
            <a:r>
              <a:rPr lang="ko-KR" altLang="en-US" dirty="0"/>
              <a:t>게시판 관리를 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판매자는 상품 등록 및 주문 관리를 할 수 있다</a:t>
            </a:r>
            <a:endParaRPr lang="en-US" altLang="ko-KR" dirty="0"/>
          </a:p>
          <a:p>
            <a:r>
              <a:rPr lang="ko-KR" altLang="en-US" dirty="0"/>
              <a:t>구매자는 상품 구매 및 주문 조회를 할 수 있다</a:t>
            </a:r>
            <a:r>
              <a:rPr lang="en-US" altLang="ko-KR" dirty="0"/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ctr">
            <a:normAutofit/>
          </a:bodyPr>
          <a:lstStyle/>
          <a:p>
            <a:r>
              <a:rPr lang="en-US" altLang="ko-KR"/>
              <a:t>USE CASE</a:t>
            </a:r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2D9487-DA7A-4C03-B58B-0B80B42BE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556792"/>
            <a:ext cx="7992888" cy="4525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857232"/>
          </a:xfrm>
        </p:spPr>
        <p:txBody>
          <a:bodyPr>
            <a:normAutofit/>
          </a:bodyPr>
          <a:lstStyle/>
          <a:p>
            <a:r>
              <a:rPr lang="ko-KR" altLang="en-US" sz="3600" dirty="0"/>
              <a:t>테이블 명세서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DE936E-B41B-4455-8F08-3D186E1CF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C7AA04-AA24-428D-B2CA-43DB20E1E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1176337"/>
            <a:ext cx="8248650" cy="45053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857232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UI </a:t>
            </a:r>
            <a:r>
              <a:rPr lang="ko-KR" altLang="en-US" sz="3600" dirty="0"/>
              <a:t>화면 구현 </a:t>
            </a:r>
            <a:r>
              <a:rPr lang="en-US" altLang="ko-KR" sz="3600" dirty="0"/>
              <a:t>- </a:t>
            </a:r>
            <a:r>
              <a:rPr lang="ko-KR" altLang="en-US" sz="3600" dirty="0" err="1"/>
              <a:t>메인페이지</a:t>
            </a:r>
            <a:endParaRPr lang="ko-KR" altLang="en-US" sz="3600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882659"/>
            <a:ext cx="8501122" cy="5475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857232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UI </a:t>
            </a:r>
            <a:r>
              <a:rPr lang="ko-KR" altLang="en-US" sz="3600" dirty="0"/>
              <a:t>화면 구현 </a:t>
            </a:r>
            <a:r>
              <a:rPr lang="en-US" altLang="ko-KR" sz="3600" dirty="0"/>
              <a:t>- </a:t>
            </a:r>
            <a:r>
              <a:rPr lang="ko-KR" altLang="en-US" sz="3600" dirty="0"/>
              <a:t>회원가입</a:t>
            </a:r>
          </a:p>
        </p:txBody>
      </p:sp>
      <p:pic>
        <p:nvPicPr>
          <p:cNvPr id="6" name="Content Placeholder 5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FFF2341B-DA06-4E2B-A102-72FDC64B7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21" y="1600200"/>
            <a:ext cx="8046157" cy="4525963"/>
          </a:xfrm>
        </p:spPr>
      </p:pic>
    </p:spTree>
    <p:extLst>
      <p:ext uri="{BB962C8B-B14F-4D97-AF65-F5344CB8AC3E}">
        <p14:creationId xmlns:p14="http://schemas.microsoft.com/office/powerpoint/2010/main" val="2371396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857232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UI </a:t>
            </a:r>
            <a:r>
              <a:rPr lang="ko-KR" altLang="en-US" sz="3600" dirty="0"/>
              <a:t>화면 구현 </a:t>
            </a:r>
            <a:r>
              <a:rPr lang="en-US" altLang="ko-KR" sz="3600" dirty="0"/>
              <a:t>- </a:t>
            </a:r>
            <a:r>
              <a:rPr lang="ko-KR" altLang="en-US" sz="3600" dirty="0"/>
              <a:t>회원가입</a:t>
            </a:r>
            <a:r>
              <a:rPr lang="en-US" altLang="ko-KR" sz="3600" dirty="0"/>
              <a:t> </a:t>
            </a:r>
            <a:endParaRPr lang="ko-KR" altLang="en-US" sz="3600" dirty="0"/>
          </a:p>
        </p:txBody>
      </p:sp>
      <p:pic>
        <p:nvPicPr>
          <p:cNvPr id="102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928670"/>
            <a:ext cx="8572560" cy="542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8596" y="0"/>
            <a:ext cx="8229600" cy="857232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UI </a:t>
            </a:r>
            <a:r>
              <a:rPr lang="ko-KR" altLang="en-US" sz="3600" dirty="0"/>
              <a:t>화면 구현 </a:t>
            </a:r>
            <a:r>
              <a:rPr lang="en-US" altLang="ko-KR" sz="3600" dirty="0"/>
              <a:t>- </a:t>
            </a:r>
            <a:r>
              <a:rPr lang="ko-KR" altLang="en-US" sz="3600" dirty="0"/>
              <a:t>로그인</a:t>
            </a:r>
          </a:p>
        </p:txBody>
      </p:sp>
      <p:pic>
        <p:nvPicPr>
          <p:cNvPr id="4100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7727" y="878013"/>
            <a:ext cx="8643998" cy="5485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9687</TotalTime>
  <Words>219</Words>
  <Application>Microsoft Office PowerPoint</Application>
  <PresentationFormat>On-screen Show (4:3)</PresentationFormat>
  <Paragraphs>43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맑은 고딕</vt:lpstr>
      <vt:lpstr>Arial</vt:lpstr>
      <vt:lpstr>Office 테마</vt:lpstr>
      <vt:lpstr>프로젝트 계획서</vt:lpstr>
      <vt:lpstr>목표</vt:lpstr>
      <vt:lpstr>프로젝트 개요</vt:lpstr>
      <vt:lpstr>USE CASE</vt:lpstr>
      <vt:lpstr>테이블 명세서</vt:lpstr>
      <vt:lpstr>UI 화면 구현 - 메인페이지</vt:lpstr>
      <vt:lpstr>UI 화면 구현 - 회원가입</vt:lpstr>
      <vt:lpstr>UI 화면 구현 - 회원가입 </vt:lpstr>
      <vt:lpstr>UI 화면 구현 - 로그인</vt:lpstr>
      <vt:lpstr>UI 화면 구현 - 상품리스트</vt:lpstr>
      <vt:lpstr>UI 화면 구현 – 상품 상세보기</vt:lpstr>
      <vt:lpstr>UI 화면 구현 – (판매자) 상품 등록</vt:lpstr>
      <vt:lpstr>UI 화면 구현 – (판매자) 상품 수정</vt:lpstr>
      <vt:lpstr>UI 화면 구현 - 공지사항</vt:lpstr>
      <vt:lpstr>UI 화면 구현 - 문의하기</vt:lpstr>
      <vt:lpstr>UI 화면 구현 – 게시글 작성</vt:lpstr>
      <vt:lpstr>UI 화면 구현 – 게시글 상세보기</vt:lpstr>
      <vt:lpstr>UI 화면 구현 – 상품 후기</vt:lpstr>
      <vt:lpstr>UI 화면 구현 – 상품 후기 상세보기</vt:lpstr>
      <vt:lpstr>UI 화면 구현 – 상품 후기 작성</vt:lpstr>
      <vt:lpstr>UI 화면 구현 - 장바구니</vt:lpstr>
      <vt:lpstr>UI 화면 구현 – (회원) 주문조회</vt:lpstr>
      <vt:lpstr>UI 화면 구현 – (회원) 정보수정  및 탈퇴</vt:lpstr>
      <vt:lpstr>UI 화면 구현 – (판매자) 주문조회</vt:lpstr>
      <vt:lpstr>UI 화면 구현 – (관리자) 회원조회 및 삭제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화면설계</dc:title>
  <dc:creator>ADMIN</dc:creator>
  <cp:lastModifiedBy>박 혁진</cp:lastModifiedBy>
  <cp:revision>62</cp:revision>
  <dcterms:created xsi:type="dcterms:W3CDTF">2020-12-31T03:21:28Z</dcterms:created>
  <dcterms:modified xsi:type="dcterms:W3CDTF">2021-03-30T09:32:56Z</dcterms:modified>
</cp:coreProperties>
</file>